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</p:sldIdLst>
  <p:sldSz cx="9144000" cy="6858000" type="screen4x3"/>
  <p:notesSz cx="6815138" cy="9944100"/>
  <p:embeddedFontLst>
    <p:embeddedFont>
      <p:font typeface="Wingdings 3" pitchFamily="18" charset="2"/>
      <p:regular r:id="rId24"/>
    </p:embeddedFont>
    <p:embeddedFont>
      <p:font typeface="Lucida Sans Unicode" pitchFamily="34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Wingdings 2" pitchFamily="18" charset="2"/>
      <p:regular r:id="rId34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3190" autoAdjust="0"/>
  </p:normalViewPr>
  <p:slideViewPr>
    <p:cSldViewPr>
      <p:cViewPr>
        <p:scale>
          <a:sx n="70" d="100"/>
          <a:sy n="70" d="100"/>
        </p:scale>
        <p:origin x="-136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E0F4-4D83-45AF-B306-65B48445555A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B581-F2BD-423C-8AB0-0919E9C56AC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B581-F2BD-423C-8AB0-0919E9C56ACE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B581-F2BD-423C-8AB0-0919E9C56ACE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B581-F2BD-423C-8AB0-0919E9C56ACE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48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71546"/>
            <a:ext cx="7358114" cy="8953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 ЮРИДИЧНОЇ ОСВІТИ  В УКРАЇНІ 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РЕЗУЛЬТАТАМИ ВСТУПУ У 2017 РОЦІ В МАГІСТРАТУРУ ЗА СПЕЦІАЛЬНІСТЮ “ПРАВО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428596" y="214290"/>
            <a:ext cx="7186618" cy="89534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АНАЛІТИЧНЕ ДОСЛІДЖЕННЯ</a:t>
            </a:r>
          </a:p>
          <a:p>
            <a:pPr marL="0" marR="64008" lvl="0" indent="0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668" t="28321" r="20937" b="18945"/>
          <a:stretch>
            <a:fillRect/>
          </a:stretch>
        </p:blipFill>
        <p:spPr bwMode="auto">
          <a:xfrm>
            <a:off x="214282" y="642918"/>
            <a:ext cx="873131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357694"/>
            <a:ext cx="8715436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642918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118" t="21484" r="21486" b="22851"/>
          <a:stretch>
            <a:fillRect/>
          </a:stretch>
        </p:blipFill>
        <p:spPr bwMode="auto">
          <a:xfrm>
            <a:off x="214282" y="285728"/>
            <a:ext cx="868535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8643998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118" t="18555" r="18741" b="16015"/>
          <a:stretch>
            <a:fillRect/>
          </a:stretch>
        </p:blipFill>
        <p:spPr bwMode="auto">
          <a:xfrm>
            <a:off x="163102" y="1214422"/>
            <a:ext cx="882846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8001" t="33203" r="41801" b="45312"/>
          <a:stretch>
            <a:fillRect/>
          </a:stretch>
        </p:blipFill>
        <p:spPr bwMode="auto">
          <a:xfrm>
            <a:off x="5429256" y="142852"/>
            <a:ext cx="3429024" cy="13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7569" t="16601" r="19839" b="24805"/>
          <a:stretch>
            <a:fillRect/>
          </a:stretch>
        </p:blipFill>
        <p:spPr bwMode="auto">
          <a:xfrm>
            <a:off x="142844" y="642918"/>
            <a:ext cx="87868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9766" t="30274" r="19289" b="52148"/>
          <a:stretch>
            <a:fillRect/>
          </a:stretch>
        </p:blipFill>
        <p:spPr bwMode="auto">
          <a:xfrm>
            <a:off x="500034" y="4929198"/>
            <a:ext cx="82868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18118" t="13672" r="20388" b="17969"/>
          <a:stretch>
            <a:fillRect/>
          </a:stretch>
        </p:blipFill>
        <p:spPr bwMode="auto">
          <a:xfrm>
            <a:off x="428596" y="0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1413" t="20508" r="24231" b="35986"/>
          <a:stretch>
            <a:fillRect/>
          </a:stretch>
        </p:blipFill>
        <p:spPr bwMode="auto">
          <a:xfrm>
            <a:off x="0" y="857232"/>
            <a:ext cx="90011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485776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1648" t="11719" r="24231" b="6250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21413" t="39062" r="24061" b="37500"/>
          <a:stretch>
            <a:fillRect/>
          </a:stretch>
        </p:blipFill>
        <p:spPr bwMode="auto">
          <a:xfrm>
            <a:off x="142844" y="285728"/>
            <a:ext cx="87253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22511" t="35156" r="22584" b="35547"/>
          <a:stretch>
            <a:fillRect/>
          </a:stretch>
        </p:blipFill>
        <p:spPr bwMode="auto">
          <a:xfrm>
            <a:off x="142843" y="2285992"/>
            <a:ext cx="881068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5918" y="285728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2357430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1962" t="26367" r="24231" b="38476"/>
          <a:stretch>
            <a:fillRect/>
          </a:stretch>
        </p:blipFill>
        <p:spPr bwMode="auto">
          <a:xfrm>
            <a:off x="357158" y="214290"/>
            <a:ext cx="84296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22548" t="37305" r="23096" b="27539"/>
          <a:stretch>
            <a:fillRect/>
          </a:stretch>
        </p:blipFill>
        <p:spPr bwMode="auto">
          <a:xfrm>
            <a:off x="285720" y="3357562"/>
            <a:ext cx="85725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071810"/>
            <a:ext cx="8429684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14290"/>
            <a:ext cx="9286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   </a:t>
            </a:r>
            <a:endParaRPr lang="uk-UA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5321" t="21484" r="23682" b="64844"/>
          <a:stretch>
            <a:fillRect/>
          </a:stretch>
        </p:blipFill>
        <p:spPr bwMode="auto">
          <a:xfrm>
            <a:off x="571472" y="214290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5256" t="50782" r="23682" b="43360"/>
          <a:stretch>
            <a:fillRect/>
          </a:stretch>
        </p:blipFill>
        <p:spPr bwMode="auto">
          <a:xfrm>
            <a:off x="500034" y="2928934"/>
            <a:ext cx="83582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l="25372" t="41211" r="23646" b="53907"/>
          <a:stretch>
            <a:fillRect/>
          </a:stretch>
        </p:blipFill>
        <p:spPr bwMode="auto">
          <a:xfrm>
            <a:off x="571472" y="1428736"/>
            <a:ext cx="828680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 l="24524" t="40039" r="24525" b="56836"/>
          <a:stretch>
            <a:fillRect/>
          </a:stretch>
        </p:blipFill>
        <p:spPr bwMode="auto">
          <a:xfrm>
            <a:off x="571472" y="1857364"/>
            <a:ext cx="82868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 l="24194" t="40234" r="24632" b="53907"/>
          <a:stretch>
            <a:fillRect/>
          </a:stretch>
        </p:blipFill>
        <p:spPr bwMode="auto">
          <a:xfrm>
            <a:off x="500034" y="2143116"/>
            <a:ext cx="83582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 l="24296" t="51759" r="24667" b="45312"/>
          <a:stretch>
            <a:fillRect/>
          </a:stretch>
        </p:blipFill>
        <p:spPr bwMode="auto">
          <a:xfrm>
            <a:off x="500034" y="2714620"/>
            <a:ext cx="83582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42852"/>
            <a:ext cx="1071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428736"/>
            <a:ext cx="57147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 дослідження підготовлене за результатами вступу у 2017 році до магістратури за спеціальністю 081 Право шляхом складання єдиного фахового вступного випробування (ЄФВВ) </a:t>
            </a:r>
            <a:r>
              <a:rPr lang="uk-UA" smtClean="0"/>
              <a:t>з </a:t>
            </a:r>
            <a:r>
              <a:rPr lang="uk-UA" smtClean="0"/>
              <a:t>використанням </a:t>
            </a:r>
            <a:r>
              <a:rPr lang="uk-UA" dirty="0" smtClean="0"/>
              <a:t>технологій ЗНО.</a:t>
            </a:r>
          </a:p>
          <a:p>
            <a:r>
              <a:rPr lang="uk-UA" dirty="0" smtClean="0"/>
              <a:t>Окрема увага акцентована на результатах випускників Хмельницького університету управління та права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Пояснювальна записка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1962" t="43771" r="22584" b="9179"/>
          <a:stretch>
            <a:fillRect/>
          </a:stretch>
        </p:blipFill>
        <p:spPr bwMode="auto">
          <a:xfrm>
            <a:off x="0" y="500042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57148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214554"/>
            <a:ext cx="1071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1962" t="17578" r="22584" b="55168"/>
          <a:stretch>
            <a:fillRect/>
          </a:stretch>
        </p:blipFill>
        <p:spPr bwMode="auto">
          <a:xfrm>
            <a:off x="0" y="428604"/>
            <a:ext cx="90490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43174" y="357166"/>
            <a:ext cx="1071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571472" y="2071678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2286016"/>
                <a:gridCol w="1285884"/>
                <a:gridCol w="1300162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№ з/п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Область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ЄФВВ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Право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ТЗНПК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Іноземна мова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Харківська обл.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418,9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139,3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135,9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137,2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2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м. Київ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418,7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134,5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138,0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141,0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6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Хмельницька обл.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413,7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139,3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136,3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132,8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24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Київська обл.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397,7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131,6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130,8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130,0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25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Чернігівська обл.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395,8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131,9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130,5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129,5</a:t>
                      </a:r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2000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В середньому по Україні</a:t>
                      </a:r>
                      <a:endParaRPr lang="uk-UA" sz="2000" b="1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407,6</a:t>
                      </a:r>
                      <a:endParaRPr lang="uk-UA" sz="2000" b="1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135,4</a:t>
                      </a:r>
                      <a:endParaRPr lang="uk-UA" sz="2000" b="1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133,9</a:t>
                      </a:r>
                      <a:endParaRPr lang="uk-UA" sz="2000" b="1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ea typeface="Yu Gothic UI Semilight" pitchFamily="34" charset="-128"/>
                          <a:cs typeface="Times New Roman" pitchFamily="18" charset="0"/>
                        </a:rPr>
                        <a:t>133,2</a:t>
                      </a:r>
                      <a:endParaRPr lang="uk-UA" sz="2000" b="1" dirty="0">
                        <a:latin typeface="Times New Roman" pitchFamily="18" charset="0"/>
                        <a:ea typeface="Yu Gothic UI Semilight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Середні оцінки ЄФВВ залежно від місця постійного проживання вступника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256" t="10742" r="27814" b="69726"/>
          <a:stretch>
            <a:fillRect/>
          </a:stretch>
        </p:blipFill>
        <p:spPr bwMode="auto">
          <a:xfrm>
            <a:off x="285720" y="714356"/>
            <a:ext cx="8501122" cy="21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256" t="60547" r="26976" b="14062"/>
          <a:stretch>
            <a:fillRect/>
          </a:stretch>
        </p:blipFill>
        <p:spPr bwMode="auto">
          <a:xfrm>
            <a:off x="142844" y="2786058"/>
            <a:ext cx="86439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4357694"/>
            <a:ext cx="8501122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714356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16" t="15625" r="19839" b="31461"/>
          <a:stretch>
            <a:fillRect/>
          </a:stretch>
        </p:blipFill>
        <p:spPr bwMode="auto">
          <a:xfrm>
            <a:off x="285720" y="928670"/>
            <a:ext cx="85011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929066"/>
            <a:ext cx="8358246" cy="307777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857232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217" t="23828" r="20388" b="23437"/>
          <a:stretch>
            <a:fillRect/>
          </a:stretch>
        </p:blipFill>
        <p:spPr bwMode="auto">
          <a:xfrm>
            <a:off x="357158" y="500042"/>
            <a:ext cx="85011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4214818"/>
            <a:ext cx="857256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7148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766" t="26367" r="20388" b="26758"/>
          <a:stretch>
            <a:fillRect/>
          </a:stretch>
        </p:blipFill>
        <p:spPr bwMode="auto">
          <a:xfrm>
            <a:off x="214282" y="642918"/>
            <a:ext cx="87600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3786190"/>
            <a:ext cx="8786874" cy="307777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42918"/>
            <a:ext cx="1071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766" t="23437" r="20388" b="24639"/>
          <a:stretch>
            <a:fillRect/>
          </a:stretch>
        </p:blipFill>
        <p:spPr bwMode="auto">
          <a:xfrm>
            <a:off x="285720" y="285728"/>
            <a:ext cx="85077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3857629"/>
            <a:ext cx="8501122" cy="307777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766" t="26367" r="19290" b="21875"/>
          <a:stretch>
            <a:fillRect/>
          </a:stretch>
        </p:blipFill>
        <p:spPr bwMode="auto">
          <a:xfrm>
            <a:off x="214282" y="500042"/>
            <a:ext cx="87868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429133"/>
            <a:ext cx="8715436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7148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4675</TotalTime>
  <Words>156</Words>
  <PresentationFormat>Екран (4:3)</PresentationFormat>
  <Paragraphs>82</Paragraphs>
  <Slides>21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Times New Roman</vt:lpstr>
      <vt:lpstr>Wingdings 3</vt:lpstr>
      <vt:lpstr>Lucida Sans Unicode</vt:lpstr>
      <vt:lpstr>Yu Gothic UI Semilight</vt:lpstr>
      <vt:lpstr>Calibri</vt:lpstr>
      <vt:lpstr>Verdana</vt:lpstr>
      <vt:lpstr>Wingdings 2</vt:lpstr>
      <vt:lpstr>Вестибюль</vt:lpstr>
      <vt:lpstr>Слайд 1</vt:lpstr>
      <vt:lpstr>Пояснювальна записка</vt:lpstr>
      <vt:lpstr>Середні оцінки ЄФВВ залежно від місця постійного проживання вступника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user</dc:creator>
  <cp:lastModifiedBy>4k</cp:lastModifiedBy>
  <cp:revision>88</cp:revision>
  <dcterms:created xsi:type="dcterms:W3CDTF">2018-03-18T06:34:09Z</dcterms:created>
  <dcterms:modified xsi:type="dcterms:W3CDTF">2018-04-26T11:18:10Z</dcterms:modified>
</cp:coreProperties>
</file>