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45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729130-3666-402A-AECB-E0793163E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A6500AB-924C-450C-B75D-B7A1F5A28F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7D9EEC0-9F60-4B99-B54B-4055AD4DF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23F1FD8-B77C-4FE7-9458-60A62B9C4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F06EE40-BE55-40EB-B5A8-3A919D14E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416819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2C0467-81DC-4035-9BD7-6CE6F8D0B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4A3FDB0-2019-4CD3-9FC7-3D8EBE2EC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9A0DADA-8717-4ADB-B165-EF4F9980D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B19E0CF-2C6E-4F73-83D6-AF3090D4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22AD8DD-6B58-4A20-9BDD-9FF179C03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01658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FBE26A43-0864-4E9E-9E72-19B7502C6C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19D6857-EB21-4F3C-8384-D195DCA3C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FE83D01-2B53-4727-9DC8-939ADB4CF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431767-DBE3-49FB-84A7-E5C31B301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34F07A0-D76B-4460-A572-4027590FA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63572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5C754B-9D88-41AE-8033-C9F3BC671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C80DFB8-57F4-4EA9-A1DB-19B3A3D7D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C73E2E-D282-42D1-B12D-8E91B16CF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67CF5C0-9508-46CB-986C-FD990B641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399A58E-8485-4088-A242-E1017B850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08308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72DC87-A788-44EE-9219-579C833E8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06B3EA4-EB4C-4958-802E-5FE968352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33D3B67-092C-4FB1-86C6-EA7A087D8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7427E82-633A-4C02-B46F-75F338F39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D307317-55E4-4382-B377-C47C6E071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01350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63FF59-390E-47B0-AFA5-FCE29EDCE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D236B8E-3F9F-4564-9F77-795B2BCF56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4449489-0589-4268-BF0C-7A0B90700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BF75D02-DE49-42C5-B2A1-A6D430EF0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AAFB475-1744-4B3B-883D-E42413BB6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33E48F4-F87F-40F1-9903-29A090A64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77803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65C93F-1E7F-42CF-9CAD-6BD06661F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E92A46E-347A-44F7-8CE4-B579EDEBB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69B997D-8F00-4B5F-AEEA-F2FB6D122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44FA169-1821-4B88-B584-1B5926905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D040657-A08D-4FB4-B719-F7EB835EB9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3990545-D64F-4F5D-8F02-602152236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97FE7F35-C642-494D-8FD2-CCE2B5AEA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149DF55-7D7F-4D87-8834-28E7D7DF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238967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51FC4C-A807-4F9D-AF3E-F081DA491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F62ED99-8B14-4E9F-9A17-D43DF5336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B7CDD53-25A4-4029-8754-47CE564E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52501FC-9AC0-40D0-A40B-63E78BE2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868010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CFCBF28-BCF7-45A1-9EB0-07DF5334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32F3AB6-0F45-449A-8BF5-AA590FFF5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0B3922E-208F-4D9C-98F3-4D6358D4B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30130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BD157B-1271-43FE-AB1B-401E76BB7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0E6B0A-D51E-47B4-B13D-75B338723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06CB3A1-7D40-4659-ABA9-C5E3348CD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649B300-1768-4AE3-A664-C2A8C593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2073A7A-6A83-4455-B6BF-2A8C7449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5CB3500-A682-4E7C-9D87-17C2F55BE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4689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BF5AE8-AB99-4577-B518-1B9343B0E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93F9ED5-D8AA-479A-A960-7B56D8A3F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73834BC-FAA3-4F49-925A-9A186FABC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622AA3F-7642-4AD8-BC72-CA582F174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4028308-3A7D-4202-AFDF-A139C011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5302FA0-18E7-4D86-86FE-54B217978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56459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2000" b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9C1741-5722-46C5-8C93-BC3DB2949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4D80970-F6CA-4B21-B297-CAC6D207B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573557-9D75-4C0E-B4D4-D7534A6D2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B7940-7E54-4EF0-8B94-D4BBBB95C27C}" type="datetimeFigureOut">
              <a:rPr lang="x-none" smtClean="0"/>
              <a:pPr/>
              <a:t>01.02.2021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7522373-78DA-462A-A347-AA80B38D00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CDBC47-34AE-489D-A05E-4E425A6DC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E53ED-58E8-4075-AE77-30A94D5685B9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02887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E81D1C-769A-478C-B6DE-5030DE996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335" y="2388221"/>
            <a:ext cx="11439330" cy="1345261"/>
          </a:xfrm>
        </p:spPr>
        <p:txBody>
          <a:bodyPr>
            <a:noAutofit/>
          </a:bodyPr>
          <a:lstStyle/>
          <a:p>
            <a:r>
              <a:rPr lang="ru-RU" sz="65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omic Sans MS" panose="030F0702030302020204" pitchFamily="66" charset="0"/>
              </a:rPr>
              <a:t>Особливості та </a:t>
            </a:r>
            <a:r>
              <a:rPr lang="ru-RU" sz="65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omic Sans MS" panose="030F0702030302020204" pitchFamily="66" charset="0"/>
              </a:rPr>
              <a:t>переваги</a:t>
            </a:r>
            <a:r>
              <a:rPr lang="ru-RU" sz="65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omic Sans MS" panose="030F0702030302020204" pitchFamily="66" charset="0"/>
              </a:rPr>
              <a:t> </a:t>
            </a:r>
            <a:r>
              <a:rPr lang="ru-RU" sz="65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omic Sans MS" panose="030F0702030302020204" pitchFamily="66" charset="0"/>
              </a:rPr>
              <a:t>моєї</a:t>
            </a:r>
            <a:r>
              <a:rPr lang="ru-RU" sz="65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omic Sans MS" panose="030F0702030302020204" pitchFamily="66" charset="0"/>
              </a:rPr>
              <a:t> </a:t>
            </a:r>
            <a:r>
              <a:rPr lang="ru-RU" sz="65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omic Sans MS" panose="030F0702030302020204" pitchFamily="66" charset="0"/>
              </a:rPr>
              <a:t>освітньої</a:t>
            </a:r>
            <a:r>
              <a:rPr lang="ru-RU" sz="65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omic Sans MS" panose="030F0702030302020204" pitchFamily="66" charset="0"/>
              </a:rPr>
              <a:t> </a:t>
            </a:r>
            <a:r>
              <a:rPr lang="ru-RU" sz="65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omic Sans MS" panose="030F0702030302020204" pitchFamily="66" charset="0"/>
              </a:rPr>
              <a:t>програми</a:t>
            </a:r>
            <a:endParaRPr lang="x-none" sz="65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3D51E986-893E-4C1B-9A11-A3D69FDACC4C}"/>
              </a:ext>
            </a:extLst>
          </p:cNvPr>
          <p:cNvSpPr/>
          <p:nvPr/>
        </p:nvSpPr>
        <p:spPr>
          <a:xfrm>
            <a:off x="2115185" y="331343"/>
            <a:ext cx="79616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Comic Sans MS" panose="030F0702030302020204" pitchFamily="66" charset="0"/>
              </a:rPr>
              <a:t>Хмельницьк</a:t>
            </a:r>
            <a:r>
              <a:rPr lang="uk-UA" sz="2400" b="1" dirty="0" err="1">
                <a:latin typeface="Comic Sans MS" panose="030F0702030302020204" pitchFamily="66" charset="0"/>
              </a:rPr>
              <a:t>ий</a:t>
            </a:r>
            <a:r>
              <a:rPr lang="ru-RU" sz="2400" b="1" dirty="0">
                <a:latin typeface="Comic Sans MS" panose="030F0702030302020204" pitchFamily="66" charset="0"/>
              </a:rPr>
              <a:t> </a:t>
            </a:r>
            <a:r>
              <a:rPr lang="ru-RU" sz="2400" b="1" dirty="0" err="1">
                <a:latin typeface="Comic Sans MS" panose="030F0702030302020204" pitchFamily="66" charset="0"/>
              </a:rPr>
              <a:t>університет</a:t>
            </a:r>
            <a:r>
              <a:rPr lang="ru-RU" sz="2400" b="1" dirty="0">
                <a:latin typeface="Comic Sans MS" panose="030F0702030302020204" pitchFamily="66" charset="0"/>
              </a:rPr>
              <a:t> </a:t>
            </a:r>
            <a:r>
              <a:rPr lang="ru-RU" sz="2400" b="1" dirty="0" err="1">
                <a:latin typeface="Comic Sans MS" panose="030F0702030302020204" pitchFamily="66" charset="0"/>
              </a:rPr>
              <a:t>управління</a:t>
            </a:r>
            <a:r>
              <a:rPr lang="ru-RU" sz="2400" b="1" dirty="0">
                <a:latin typeface="Comic Sans MS" panose="030F0702030302020204" pitchFamily="66" charset="0"/>
              </a:rPr>
              <a:t> та права </a:t>
            </a:r>
            <a:r>
              <a:rPr lang="ru-RU" sz="2400" b="1" dirty="0" err="1">
                <a:latin typeface="Comic Sans MS" panose="030F0702030302020204" pitchFamily="66" charset="0"/>
              </a:rPr>
              <a:t>імені</a:t>
            </a:r>
            <a:r>
              <a:rPr lang="ru-RU" sz="2400" b="1" dirty="0">
                <a:latin typeface="Comic Sans MS" panose="030F0702030302020204" pitchFamily="66" charset="0"/>
              </a:rPr>
              <a:t> </a:t>
            </a:r>
            <a:r>
              <a:rPr lang="ru-RU" sz="2400" b="1" dirty="0" err="1">
                <a:latin typeface="Comic Sans MS" panose="030F0702030302020204" pitchFamily="66" charset="0"/>
              </a:rPr>
              <a:t>Леоніда</a:t>
            </a:r>
            <a:r>
              <a:rPr lang="ru-RU" sz="2400" b="1" dirty="0">
                <a:latin typeface="Comic Sans MS" panose="030F0702030302020204" pitchFamily="66" charset="0"/>
              </a:rPr>
              <a:t> </a:t>
            </a:r>
            <a:r>
              <a:rPr lang="ru-RU" sz="2400" b="1" dirty="0" err="1">
                <a:latin typeface="Comic Sans MS" panose="030F0702030302020204" pitchFamily="66" charset="0"/>
              </a:rPr>
              <a:t>Юзькова</a:t>
            </a:r>
            <a:endParaRPr lang="x-none" sz="2400" b="1" dirty="0">
              <a:latin typeface="Comic Sans MS" panose="030F0702030302020204" pitchFamily="66" charset="0"/>
            </a:endParaRPr>
          </a:p>
        </p:txBody>
      </p:sp>
      <p:sp>
        <p:nvSpPr>
          <p:cNvPr id="6" name="Подзаголовок 3">
            <a:extLst>
              <a:ext uri="{FF2B5EF4-FFF2-40B4-BE49-F238E27FC236}">
                <a16:creationId xmlns:a16="http://schemas.microsoft.com/office/drawing/2014/main" xmlns="" id="{8BECF23E-BC5E-4595-A72E-BF9ECD9292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7273" y="4697095"/>
            <a:ext cx="70383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0"/>
              </a:spcBef>
            </a:pPr>
            <a:r>
              <a:rPr lang="ru-RU" sz="3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Підготувала:</a:t>
            </a:r>
          </a:p>
          <a:p>
            <a:pPr algn="r">
              <a:spcBef>
                <a:spcPts val="0"/>
              </a:spcBef>
            </a:pPr>
            <a:r>
              <a:rPr lang="ru-RU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Потурняк</a:t>
            </a:r>
            <a:r>
              <a:rPr lang="ru-RU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ru-RU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Анастасія</a:t>
            </a:r>
            <a:r>
              <a:rPr lang="ru-RU" sz="3000" dirty="0">
                <a:ln w="0"/>
                <a:latin typeface="Comic Sans MS" panose="030F0702030302020204" pitchFamily="66" charset="0"/>
              </a:rPr>
              <a:t>,</a:t>
            </a:r>
          </a:p>
          <a:p>
            <a:pPr algn="r">
              <a:spcBef>
                <a:spcPts val="0"/>
              </a:spcBef>
            </a:pPr>
            <a:r>
              <a:rPr lang="ru-RU" sz="3000" dirty="0">
                <a:ln w="0"/>
                <a:latin typeface="Comic Sans MS" panose="030F0702030302020204" pitchFamily="66" charset="0"/>
              </a:rPr>
              <a:t>студентка 3 курсу ФУЕ </a:t>
            </a:r>
          </a:p>
          <a:p>
            <a:pPr algn="r">
              <a:spcBef>
                <a:spcPts val="0"/>
              </a:spcBef>
            </a:pPr>
            <a:r>
              <a:rPr lang="ru-RU" sz="3000" dirty="0" err="1">
                <a:ln w="0"/>
                <a:latin typeface="Comic Sans MS" panose="030F0702030302020204" pitchFamily="66" charset="0"/>
              </a:rPr>
              <a:t>спеціальності</a:t>
            </a:r>
            <a:r>
              <a:rPr lang="ru-RU" sz="3000" dirty="0">
                <a:ln w="0"/>
                <a:latin typeface="Comic Sans MS" panose="030F0702030302020204" pitchFamily="66" charset="0"/>
              </a:rPr>
              <a:t> 073 «Менеджмент»</a:t>
            </a:r>
          </a:p>
        </p:txBody>
      </p:sp>
      <p:pic>
        <p:nvPicPr>
          <p:cNvPr id="1026" name="Picture 2" descr="Открытки картинки гиф смайлики: Картинки для  презентаций.Человечки.Серьезный вопрос. Анимации для презентаций. Человечки  скачать">
            <a:extLst>
              <a:ext uri="{FF2B5EF4-FFF2-40B4-BE49-F238E27FC236}">
                <a16:creationId xmlns:a16="http://schemas.microsoft.com/office/drawing/2014/main" xmlns="" id="{2326AA99-3E92-4FF1-A89A-C050A852E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3681190"/>
            <a:ext cx="4376057" cy="339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28796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96EC5F-86BD-41A4-A374-B78404EE7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8472"/>
            <a:ext cx="10515600" cy="1325563"/>
          </a:xfrm>
        </p:spPr>
        <p:txBody>
          <a:bodyPr/>
          <a:lstStyle/>
          <a:p>
            <a:pPr algn="ctr"/>
            <a:r>
              <a:rPr lang="uk-UA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Загальна характеристика</a:t>
            </a:r>
            <a:endParaRPr lang="x-none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05EDC1-6989-4023-AA86-CEBF2C9F8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555" y="1825626"/>
            <a:ext cx="11485984" cy="1999926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Я навчаюся на бакалавра у галузі знань 07 Управління та адміністрування на спеціальності 073 Менеджмент. </a:t>
            </a:r>
          </a:p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Об’єктом вивчення даної спеціальності є управління організаціями та їх підрозділами. </a:t>
            </a:r>
            <a:endParaRPr lang="x-none" dirty="0">
              <a:latin typeface="Comic Sans MS" panose="030F0702030302020204" pitchFamily="66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B7527C7-FF55-4D88-81BC-B44C660CB1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049" y="3292850"/>
            <a:ext cx="5501951" cy="368630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8C325A3-FC19-4C2E-A23E-33839172A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037" y="3704436"/>
            <a:ext cx="4226767" cy="315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76730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05EDC1-6989-4023-AA86-CEBF2C9F8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164" y="2149020"/>
            <a:ext cx="1103967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В першу чергу чому я обрала спеціальність «Менеджмент», тому що це доволі сучасна професія.</a:t>
            </a:r>
          </a:p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По друге, мене зацікавило те, що кар’єра менеджера має шанс професійного зростання і на кожному етапі тобі доводиться багато розвиватись. </a:t>
            </a:r>
          </a:p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Наступний моїм аргументом було те, що менеджмент – це не лише теорія, але і різні </a:t>
            </a:r>
            <a:r>
              <a:rPr lang="uk-UA" dirty="0" err="1">
                <a:latin typeface="Comic Sans MS" panose="030F0702030302020204" pitchFamily="66" charset="0"/>
              </a:rPr>
              <a:t>цікавинки</a:t>
            </a:r>
            <a:r>
              <a:rPr lang="uk-UA" dirty="0">
                <a:latin typeface="Comic Sans MS" panose="030F0702030302020204" pitchFamily="66" charset="0"/>
              </a:rPr>
              <a:t>, які знадобляться у повсякденному житті. </a:t>
            </a:r>
          </a:p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І останнє, </a:t>
            </a:r>
            <a:r>
              <a:rPr lang="ru-RU" dirty="0">
                <a:latin typeface="Comic Sans MS" panose="030F0702030302020204" pitchFamily="66" charset="0"/>
              </a:rPr>
              <a:t>хороших </a:t>
            </a:r>
            <a:r>
              <a:rPr lang="ru-RU" dirty="0" err="1">
                <a:latin typeface="Comic Sans MS" panose="030F0702030302020204" pitchFamily="66" charset="0"/>
              </a:rPr>
              <a:t>менеджерів</a:t>
            </a:r>
            <a:r>
              <a:rPr lang="ru-RU" dirty="0">
                <a:latin typeface="Comic Sans MS" panose="030F0702030302020204" pitchFamily="66" charset="0"/>
              </a:rPr>
              <a:t> </a:t>
            </a:r>
            <a:r>
              <a:rPr lang="ru-RU" dirty="0" err="1">
                <a:latin typeface="Comic Sans MS" panose="030F0702030302020204" pitchFamily="66" charset="0"/>
              </a:rPr>
              <a:t>багато</a:t>
            </a:r>
            <a:r>
              <a:rPr lang="ru-RU" dirty="0">
                <a:latin typeface="Comic Sans MS" panose="030F0702030302020204" pitchFamily="66" charset="0"/>
              </a:rPr>
              <a:t> не </a:t>
            </a:r>
            <a:r>
              <a:rPr lang="ru-RU" dirty="0" err="1">
                <a:latin typeface="Comic Sans MS" panose="030F0702030302020204" pitchFamily="66" charset="0"/>
              </a:rPr>
              <a:t>буває</a:t>
            </a:r>
            <a:r>
              <a:rPr lang="ru-RU" dirty="0">
                <a:latin typeface="Comic Sans MS" panose="030F0702030302020204" pitchFamily="66" charset="0"/>
              </a:rPr>
              <a:t> :)</a:t>
            </a:r>
            <a:endParaRPr lang="uk-UA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514350" indent="-514350">
              <a:buAutoNum type="arabicParenR"/>
            </a:pPr>
            <a:endParaRPr lang="x-none" b="1" dirty="0">
              <a:latin typeface="Comic Sans MS" panose="030F0702030302020204" pitchFamily="66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FA011CE-6AA1-45DD-AC91-92E09A0F69D6}"/>
              </a:ext>
            </a:extLst>
          </p:cNvPr>
          <p:cNvSpPr/>
          <p:nvPr/>
        </p:nvSpPr>
        <p:spPr>
          <a:xfrm>
            <a:off x="444229" y="263045"/>
            <a:ext cx="1130354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Чому</a:t>
            </a:r>
            <a:r>
              <a:rPr lang="ru-RU" sz="48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 я </a:t>
            </a:r>
            <a:r>
              <a:rPr lang="ru-RU" sz="48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обрала</a:t>
            </a:r>
            <a:r>
              <a:rPr lang="ru-RU" sz="48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ru-RU" sz="48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спеціальність</a:t>
            </a:r>
            <a:r>
              <a:rPr lang="ru-RU" sz="48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 менеджмент?</a:t>
            </a:r>
          </a:p>
        </p:txBody>
      </p:sp>
    </p:spTree>
    <p:extLst>
      <p:ext uri="{BB962C8B-B14F-4D97-AF65-F5344CB8AC3E}">
        <p14:creationId xmlns:p14="http://schemas.microsoft.com/office/powerpoint/2010/main" xmlns="" val="214153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05EDC1-6989-4023-AA86-CEBF2C9F8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355" y="1273705"/>
            <a:ext cx="11579290" cy="53841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Однією з особливостей моєї освітньої програми є те, що ти не тільки вивчаєш теоретичні питання, а й розв’язуєш практичні ситуації. Тут ти розвиваєш свою логіку, мислення, вчишся правильно та швидко вирішувати завдання, які обов’язково повинні мати ефективний результат. </a:t>
            </a: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Наступною особливістю є те, що чим більше ти усвідомлюєш серйозність своєї професії, тим більше підсвідомо змінюєш свій характер, адже керувати людьми справа не з легких.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4C3BBB83-8F1C-43DE-A917-E7C319D53B69}"/>
              </a:ext>
            </a:extLst>
          </p:cNvPr>
          <p:cNvSpPr/>
          <p:nvPr/>
        </p:nvSpPr>
        <p:spPr>
          <a:xfrm>
            <a:off x="444229" y="321410"/>
            <a:ext cx="1130354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Особливості</a:t>
            </a:r>
          </a:p>
        </p:txBody>
      </p:sp>
      <p:pic>
        <p:nvPicPr>
          <p:cNvPr id="4098" name="Picture 2" descr="Профиль «Управление организацией» – Дистанционное обучение МИРЭА">
            <a:extLst>
              <a:ext uri="{FF2B5EF4-FFF2-40B4-BE49-F238E27FC236}">
                <a16:creationId xmlns:a16="http://schemas.microsoft.com/office/drawing/2014/main" xmlns="" id="{0679B5DE-F1E6-4AC0-80E7-1974496E8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63272" y="2914935"/>
            <a:ext cx="3293707" cy="247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Лидер и менеджер - совсем не одно и то же – Digital Enterprise">
            <a:extLst>
              <a:ext uri="{FF2B5EF4-FFF2-40B4-BE49-F238E27FC236}">
                <a16:creationId xmlns:a16="http://schemas.microsoft.com/office/drawing/2014/main" xmlns="" id="{B46B9CB0-6B00-4182-8FB3-EB9742922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0849" y="3275944"/>
            <a:ext cx="2317879" cy="2109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10550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05EDC1-6989-4023-AA86-CEBF2C9F8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355" y="295405"/>
            <a:ext cx="11579289" cy="4976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Навчаючись на менеджера в мене почало виникати багато  питань з приводу: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>
                <a:latin typeface="Comic Sans MS" panose="030F0702030302020204" pitchFamily="66" charset="0"/>
              </a:rPr>
              <a:t>Як влаштоване підприємство?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>
                <a:latin typeface="Comic Sans MS" panose="030F0702030302020204" pitchFamily="66" charset="0"/>
              </a:rPr>
              <a:t>Як зробити так, щоб стати не просто менеджером/керівником, а й лідером?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>
                <a:latin typeface="Comic Sans MS" panose="030F0702030302020204" pitchFamily="66" charset="0"/>
              </a:rPr>
              <a:t>Як досягнути кращого результату, приклавши менше зусиль? </a:t>
            </a:r>
          </a:p>
          <a:p>
            <a:pPr marL="514350" indent="-514350" algn="just">
              <a:buFont typeface="+mj-lt"/>
              <a:buAutoNum type="arabicPeriod"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На щастя, поступово я все ж таки отримую відповіді на свої запитання завдяки дисциплінам, які пропонуються в університеті, професійним викладачам та їх цікавому викладенні матеріалу. </a:t>
            </a:r>
            <a:endParaRPr lang="x-none" dirty="0">
              <a:latin typeface="Comic Sans MS" panose="030F0702030302020204" pitchFamily="66" charset="0"/>
            </a:endParaRPr>
          </a:p>
        </p:txBody>
      </p:sp>
      <p:pic>
        <p:nvPicPr>
          <p:cNvPr id="5122" name="Picture 2" descr="Создание страницы с вопросами и ответами на 1С-Битрикс">
            <a:extLst>
              <a:ext uri="{FF2B5EF4-FFF2-40B4-BE49-F238E27FC236}">
                <a16:creationId xmlns:a16="http://schemas.microsoft.com/office/drawing/2014/main" xmlns="" id="{F1570009-E65F-4293-9250-01DFB555A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89606" y="4954555"/>
            <a:ext cx="2629068" cy="190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89333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05EDC1-6989-4023-AA86-CEBF2C9F8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665" y="344438"/>
            <a:ext cx="11420669" cy="61691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Основною </a:t>
            </a:r>
            <a:r>
              <a:rPr lang="uk-UA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перевагою</a:t>
            </a:r>
            <a:r>
              <a:rPr lang="uk-UA" dirty="0">
                <a:latin typeface="Comic Sans MS" panose="030F0702030302020204" pitchFamily="66" charset="0"/>
              </a:rPr>
              <a:t> є те, що навіть якщо професія менеджера зникне з ринку, знання та  навички, які були здобуті, допоможуть пристосуватися до інших професій, адже спеціальність «Менеджмент» не обмежується лише вмінням в управлінні персоналом. </a:t>
            </a: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uk-UA" dirty="0">
                <a:latin typeface="Comic Sans MS" panose="030F0702030302020204" pitchFamily="66" charset="0"/>
              </a:rPr>
              <a:t>Не дарма тут вивчаються дисципліни, які на перший погляд є зовсім непотрібними :)</a:t>
            </a:r>
          </a:p>
          <a:p>
            <a:pPr marL="0" indent="0" algn="just">
              <a:buNone/>
            </a:pPr>
            <a:endParaRPr lang="uk-UA" dirty="0">
              <a:latin typeface="Comic Sans MS" panose="030F0702030302020204" pitchFamily="66" charset="0"/>
            </a:endParaRPr>
          </a:p>
        </p:txBody>
      </p:sp>
      <p:pic>
        <p:nvPicPr>
          <p:cNvPr id="3074" name="Picture 2" descr="7 волшебных способов выделиться среди конкурентов - Sales Stream">
            <a:extLst>
              <a:ext uri="{FF2B5EF4-FFF2-40B4-BE49-F238E27FC236}">
                <a16:creationId xmlns:a16="http://schemas.microsoft.com/office/drawing/2014/main" xmlns="" id="{7DDE6196-2230-4EFE-A6FC-AB14C75CF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58817" y="2076648"/>
            <a:ext cx="4813236" cy="329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790494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336</Words>
  <Application>Microsoft Office PowerPoint</Application>
  <PresentationFormat>Довільний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7" baseType="lpstr">
      <vt:lpstr>Тема Office</vt:lpstr>
      <vt:lpstr>Особливості та переваги моєї освітньої програми</vt:lpstr>
      <vt:lpstr>Загальна характеристика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та переваги моєї освітньої програми</dc:title>
  <dc:creator>eldosams0112@gmail.com</dc:creator>
  <cp:lastModifiedBy>Boss</cp:lastModifiedBy>
  <cp:revision>11</cp:revision>
  <dcterms:created xsi:type="dcterms:W3CDTF">2020-10-08T19:44:21Z</dcterms:created>
  <dcterms:modified xsi:type="dcterms:W3CDTF">2021-01-31T22:19:03Z</dcterms:modified>
</cp:coreProperties>
</file>